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52" r:id="rId2"/>
    <p:sldId id="355" r:id="rId3"/>
    <p:sldId id="356" r:id="rId4"/>
    <p:sldId id="353" r:id="rId5"/>
    <p:sldId id="354" r:id="rId6"/>
    <p:sldId id="258" r:id="rId7"/>
    <p:sldId id="351" r:id="rId8"/>
    <p:sldId id="357" r:id="rId9"/>
    <p:sldId id="348" r:id="rId10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6F5BDB-7087-4ACA-A680-79B80E0669E8}" v="37" dt="2023-04-27T09:23:46.2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717" y="6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alie Paulsen" userId="39cddf5216acb62b" providerId="LiveId" clId="{726F5BDB-7087-4ACA-A680-79B80E0669E8}"/>
    <pc:docChg chg="undo custSel addSld delSld modSld">
      <pc:chgData name="Amalie Paulsen" userId="39cddf5216acb62b" providerId="LiveId" clId="{726F5BDB-7087-4ACA-A680-79B80E0669E8}" dt="2023-04-27T14:16:44.431" v="319" actId="20577"/>
      <pc:docMkLst>
        <pc:docMk/>
      </pc:docMkLst>
      <pc:sldChg chg="new del">
        <pc:chgData name="Amalie Paulsen" userId="39cddf5216acb62b" providerId="LiveId" clId="{726F5BDB-7087-4ACA-A680-79B80E0669E8}" dt="2023-04-27T09:22:16.471" v="32" actId="47"/>
        <pc:sldMkLst>
          <pc:docMk/>
          <pc:sldMk cId="553921021" sldId="256"/>
        </pc:sldMkLst>
      </pc:sldChg>
      <pc:sldChg chg="delSp add del mod">
        <pc:chgData name="Amalie Paulsen" userId="39cddf5216acb62b" providerId="LiveId" clId="{726F5BDB-7087-4ACA-A680-79B80E0669E8}" dt="2023-04-27T09:24:05.605" v="300" actId="47"/>
        <pc:sldMkLst>
          <pc:docMk/>
          <pc:sldMk cId="3948393769" sldId="257"/>
        </pc:sldMkLst>
        <pc:picChg chg="del">
          <ac:chgData name="Amalie Paulsen" userId="39cddf5216acb62b" providerId="LiveId" clId="{726F5BDB-7087-4ACA-A680-79B80E0669E8}" dt="2023-04-27T09:22:07.120" v="25" actId="21"/>
          <ac:picMkLst>
            <pc:docMk/>
            <pc:sldMk cId="3948393769" sldId="257"/>
            <ac:picMk id="8" creationId="{B6D7AB15-A090-1A40-8E4D-F3A3E863AAAC}"/>
          </ac:picMkLst>
        </pc:picChg>
      </pc:sldChg>
      <pc:sldChg chg="add">
        <pc:chgData name="Amalie Paulsen" userId="39cddf5216acb62b" providerId="LiveId" clId="{726F5BDB-7087-4ACA-A680-79B80E0669E8}" dt="2023-04-27T09:21:41.807" v="1"/>
        <pc:sldMkLst>
          <pc:docMk/>
          <pc:sldMk cId="231860068" sldId="258"/>
        </pc:sldMkLst>
      </pc:sldChg>
      <pc:sldChg chg="add">
        <pc:chgData name="Amalie Paulsen" userId="39cddf5216acb62b" providerId="LiveId" clId="{726F5BDB-7087-4ACA-A680-79B80E0669E8}" dt="2023-04-27T09:21:41.807" v="1"/>
        <pc:sldMkLst>
          <pc:docMk/>
          <pc:sldMk cId="2050631263" sldId="348"/>
        </pc:sldMkLst>
      </pc:sldChg>
      <pc:sldChg chg="add">
        <pc:chgData name="Amalie Paulsen" userId="39cddf5216acb62b" providerId="LiveId" clId="{726F5BDB-7087-4ACA-A680-79B80E0669E8}" dt="2023-04-27T09:21:41.807" v="1"/>
        <pc:sldMkLst>
          <pc:docMk/>
          <pc:sldMk cId="4090393601" sldId="351"/>
        </pc:sldMkLst>
      </pc:sldChg>
      <pc:sldChg chg="addSp delSp modSp add mod">
        <pc:chgData name="Amalie Paulsen" userId="39cddf5216acb62b" providerId="LiveId" clId="{726F5BDB-7087-4ACA-A680-79B80E0669E8}" dt="2023-04-27T14:16:40.267" v="314" actId="1076"/>
        <pc:sldMkLst>
          <pc:docMk/>
          <pc:sldMk cId="1594995868" sldId="352"/>
        </pc:sldMkLst>
        <pc:spChg chg="mod">
          <ac:chgData name="Amalie Paulsen" userId="39cddf5216acb62b" providerId="LiveId" clId="{726F5BDB-7087-4ACA-A680-79B80E0669E8}" dt="2023-04-27T14:16:34.418" v="312" actId="1076"/>
          <ac:spMkLst>
            <pc:docMk/>
            <pc:sldMk cId="1594995868" sldId="352"/>
            <ac:spMk id="2" creationId="{BD480130-984F-FC93-27E5-5D2CC9D5A619}"/>
          </ac:spMkLst>
        </pc:spChg>
        <pc:picChg chg="add mod">
          <ac:chgData name="Amalie Paulsen" userId="39cddf5216acb62b" providerId="LiveId" clId="{726F5BDB-7087-4ACA-A680-79B80E0669E8}" dt="2023-04-27T14:16:40.267" v="314" actId="1076"/>
          <ac:picMkLst>
            <pc:docMk/>
            <pc:sldMk cId="1594995868" sldId="352"/>
            <ac:picMk id="3" creationId="{637AE135-299B-63CF-86AB-B74C838D93E7}"/>
          </ac:picMkLst>
        </pc:picChg>
        <pc:picChg chg="del">
          <ac:chgData name="Amalie Paulsen" userId="39cddf5216acb62b" providerId="LiveId" clId="{726F5BDB-7087-4ACA-A680-79B80E0669E8}" dt="2023-04-27T09:21:54.731" v="5" actId="478"/>
          <ac:picMkLst>
            <pc:docMk/>
            <pc:sldMk cId="1594995868" sldId="352"/>
            <ac:picMk id="1030" creationId="{47D9BABC-0138-C4D9-8DA1-D079C62096B7}"/>
          </ac:picMkLst>
        </pc:picChg>
      </pc:sldChg>
      <pc:sldChg chg="delSp add setBg delDesignElem">
        <pc:chgData name="Amalie Paulsen" userId="39cddf5216acb62b" providerId="LiveId" clId="{726F5BDB-7087-4ACA-A680-79B80E0669E8}" dt="2023-04-27T09:21:50.393" v="4"/>
        <pc:sldMkLst>
          <pc:docMk/>
          <pc:sldMk cId="1835214875" sldId="353"/>
        </pc:sldMkLst>
        <pc:spChg chg="del">
          <ac:chgData name="Amalie Paulsen" userId="39cddf5216acb62b" providerId="LiveId" clId="{726F5BDB-7087-4ACA-A680-79B80E0669E8}" dt="2023-04-27T09:21:50.393" v="4"/>
          <ac:spMkLst>
            <pc:docMk/>
            <pc:sldMk cId="1835214875" sldId="353"/>
            <ac:spMk id="10" creationId="{A3363022-C969-41E9-8EB2-E4C94908C1FA}"/>
          </ac:spMkLst>
        </pc:spChg>
        <pc:spChg chg="del">
          <ac:chgData name="Amalie Paulsen" userId="39cddf5216acb62b" providerId="LiveId" clId="{726F5BDB-7087-4ACA-A680-79B80E0669E8}" dt="2023-04-27T09:21:50.393" v="4"/>
          <ac:spMkLst>
            <pc:docMk/>
            <pc:sldMk cId="1835214875" sldId="353"/>
            <ac:spMk id="12" creationId="{8D1AD6B3-BE88-4CEB-BA17-790657CC4729}"/>
          </ac:spMkLst>
        </pc:spChg>
        <pc:grpChg chg="del">
          <ac:chgData name="Amalie Paulsen" userId="39cddf5216acb62b" providerId="LiveId" clId="{726F5BDB-7087-4ACA-A680-79B80E0669E8}" dt="2023-04-27T09:21:50.393" v="4"/>
          <ac:grpSpMkLst>
            <pc:docMk/>
            <pc:sldMk cId="1835214875" sldId="353"/>
            <ac:grpSpMk id="14" creationId="{89D1390B-7E13-4B4F-9CB2-391063412E54}"/>
          </ac:grpSpMkLst>
        </pc:grpChg>
      </pc:sldChg>
      <pc:sldChg chg="delSp add setBg delDesignElem">
        <pc:chgData name="Amalie Paulsen" userId="39cddf5216acb62b" providerId="LiveId" clId="{726F5BDB-7087-4ACA-A680-79B80E0669E8}" dt="2023-04-27T09:21:50.393" v="4"/>
        <pc:sldMkLst>
          <pc:docMk/>
          <pc:sldMk cId="1389771589" sldId="354"/>
        </pc:sldMkLst>
        <pc:spChg chg="del">
          <ac:chgData name="Amalie Paulsen" userId="39cddf5216acb62b" providerId="LiveId" clId="{726F5BDB-7087-4ACA-A680-79B80E0669E8}" dt="2023-04-27T09:21:50.393" v="4"/>
          <ac:spMkLst>
            <pc:docMk/>
            <pc:sldMk cId="1389771589" sldId="354"/>
            <ac:spMk id="17" creationId="{F13C74B1-5B17-4795-BED0-7140497B445A}"/>
          </ac:spMkLst>
        </pc:spChg>
        <pc:spChg chg="del">
          <ac:chgData name="Amalie Paulsen" userId="39cddf5216acb62b" providerId="LiveId" clId="{726F5BDB-7087-4ACA-A680-79B80E0669E8}" dt="2023-04-27T09:21:50.393" v="4"/>
          <ac:spMkLst>
            <pc:docMk/>
            <pc:sldMk cId="1389771589" sldId="354"/>
            <ac:spMk id="18" creationId="{D4974D33-8DC5-464E-8C6D-BE58F0669C17}"/>
          </ac:spMkLst>
        </pc:spChg>
      </pc:sldChg>
      <pc:sldChg chg="modSp new mod">
        <pc:chgData name="Amalie Paulsen" userId="39cddf5216acb62b" providerId="LiveId" clId="{726F5BDB-7087-4ACA-A680-79B80E0669E8}" dt="2023-04-27T14:16:44.431" v="319" actId="20577"/>
        <pc:sldMkLst>
          <pc:docMk/>
          <pc:sldMk cId="712857949" sldId="355"/>
        </pc:sldMkLst>
        <pc:spChg chg="mod">
          <ac:chgData name="Amalie Paulsen" userId="39cddf5216acb62b" providerId="LiveId" clId="{726F5BDB-7087-4ACA-A680-79B80E0669E8}" dt="2023-04-27T09:22:25.809" v="47" actId="20577"/>
          <ac:spMkLst>
            <pc:docMk/>
            <pc:sldMk cId="712857949" sldId="355"/>
            <ac:spMk id="2" creationId="{84ECEC80-A2D8-20F8-B9A9-7901A461DEE5}"/>
          </ac:spMkLst>
        </pc:spChg>
        <pc:spChg chg="mod">
          <ac:chgData name="Amalie Paulsen" userId="39cddf5216acb62b" providerId="LiveId" clId="{726F5BDB-7087-4ACA-A680-79B80E0669E8}" dt="2023-04-27T09:22:27.923" v="54" actId="20577"/>
          <ac:spMkLst>
            <pc:docMk/>
            <pc:sldMk cId="712857949" sldId="355"/>
            <ac:spMk id="3" creationId="{241B1072-C1CD-58D9-0673-D7BF088DD63E}"/>
          </ac:spMkLst>
        </pc:spChg>
        <pc:spChg chg="mod">
          <ac:chgData name="Amalie Paulsen" userId="39cddf5216acb62b" providerId="LiveId" clId="{726F5BDB-7087-4ACA-A680-79B80E0669E8}" dt="2023-04-27T09:22:29.498" v="62" actId="20577"/>
          <ac:spMkLst>
            <pc:docMk/>
            <pc:sldMk cId="712857949" sldId="355"/>
            <ac:spMk id="5" creationId="{60DA1474-EA3A-D30A-0A20-9AF422097BAF}"/>
          </ac:spMkLst>
        </pc:spChg>
        <pc:spChg chg="mod">
          <ac:chgData name="Amalie Paulsen" userId="39cddf5216acb62b" providerId="LiveId" clId="{726F5BDB-7087-4ACA-A680-79B80E0669E8}" dt="2023-04-27T14:16:44.431" v="319" actId="20577"/>
          <ac:spMkLst>
            <pc:docMk/>
            <pc:sldMk cId="712857949" sldId="355"/>
            <ac:spMk id="6" creationId="{5755DE31-E8E9-66ED-99A2-8BF1338D8394}"/>
          </ac:spMkLst>
        </pc:spChg>
      </pc:sldChg>
      <pc:sldChg chg="addSp modSp new mod modNotesTx">
        <pc:chgData name="Amalie Paulsen" userId="39cddf5216acb62b" providerId="LiveId" clId="{726F5BDB-7087-4ACA-A680-79B80E0669E8}" dt="2023-04-27T09:23:58.329" v="297" actId="1076"/>
        <pc:sldMkLst>
          <pc:docMk/>
          <pc:sldMk cId="445548529" sldId="356"/>
        </pc:sldMkLst>
        <pc:spChg chg="mod">
          <ac:chgData name="Amalie Paulsen" userId="39cddf5216acb62b" providerId="LiveId" clId="{726F5BDB-7087-4ACA-A680-79B80E0669E8}" dt="2023-04-27T09:22:50.793" v="144" actId="20577"/>
          <ac:spMkLst>
            <pc:docMk/>
            <pc:sldMk cId="445548529" sldId="356"/>
            <ac:spMk id="2" creationId="{490B6490-135D-9296-71B1-1D456D391535}"/>
          </ac:spMkLst>
        </pc:spChg>
        <pc:spChg chg="mod">
          <ac:chgData name="Amalie Paulsen" userId="39cddf5216acb62b" providerId="LiveId" clId="{726F5BDB-7087-4ACA-A680-79B80E0669E8}" dt="2023-04-27T09:23:55.268" v="296" actId="1076"/>
          <ac:spMkLst>
            <pc:docMk/>
            <pc:sldMk cId="445548529" sldId="356"/>
            <ac:spMk id="3" creationId="{2D739E37-ACDE-2A48-CC8E-BAE1D72EF571}"/>
          </ac:spMkLst>
        </pc:spChg>
        <pc:graphicFrameChg chg="add mod modGraphic">
          <ac:chgData name="Amalie Paulsen" userId="39cddf5216acb62b" providerId="LiveId" clId="{726F5BDB-7087-4ACA-A680-79B80E0669E8}" dt="2023-04-27T09:23:58.329" v="297" actId="1076"/>
          <ac:graphicFrameMkLst>
            <pc:docMk/>
            <pc:sldMk cId="445548529" sldId="356"/>
            <ac:graphicFrameMk id="4" creationId="{03BE15C8-F981-CAA9-073D-B93452E846AD}"/>
          </ac:graphicFrameMkLst>
        </pc:graphicFrameChg>
      </pc:sldChg>
      <pc:sldChg chg="modSp new mod">
        <pc:chgData name="Amalie Paulsen" userId="39cddf5216acb62b" providerId="LiveId" clId="{726F5BDB-7087-4ACA-A680-79B80E0669E8}" dt="2023-04-27T09:24:17.381" v="311" actId="20577"/>
        <pc:sldMkLst>
          <pc:docMk/>
          <pc:sldMk cId="1533469405" sldId="357"/>
        </pc:sldMkLst>
        <pc:spChg chg="mod">
          <ac:chgData name="Amalie Paulsen" userId="39cddf5216acb62b" providerId="LiveId" clId="{726F5BDB-7087-4ACA-A680-79B80E0669E8}" dt="2023-04-27T09:24:17.381" v="311" actId="20577"/>
          <ac:spMkLst>
            <pc:docMk/>
            <pc:sldMk cId="1533469405" sldId="357"/>
            <ac:spMk id="2" creationId="{B3458DB6-6EB0-D4EB-5B6E-D01B59FC559F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2BC159-68B3-4413-8181-CEB338B6931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D3FAD4-54EE-4F5C-BAD4-AA1EFAD7C265}">
      <dgm:prSet phldrT="[Text]"/>
      <dgm:spPr/>
      <dgm:t>
        <a:bodyPr/>
        <a:lstStyle/>
        <a:p>
          <a:r>
            <a:rPr lang="en-US" dirty="0" err="1"/>
            <a:t>Qdev</a:t>
          </a:r>
          <a:endParaRPr lang="en-US" dirty="0"/>
        </a:p>
      </dgm:t>
    </dgm:pt>
    <dgm:pt modelId="{3FD45142-D66B-4631-BF3C-7EBCFDDDC228}" type="parTrans" cxnId="{EA4D0966-9136-4B3C-8DA6-7A01EE6D24A3}">
      <dgm:prSet/>
      <dgm:spPr/>
      <dgm:t>
        <a:bodyPr/>
        <a:lstStyle/>
        <a:p>
          <a:endParaRPr lang="en-US"/>
        </a:p>
      </dgm:t>
    </dgm:pt>
    <dgm:pt modelId="{52452F3B-6A6E-4AC2-9358-D2C7838843B9}" type="sibTrans" cxnId="{EA4D0966-9136-4B3C-8DA6-7A01EE6D24A3}">
      <dgm:prSet/>
      <dgm:spPr/>
      <dgm:t>
        <a:bodyPr/>
        <a:lstStyle/>
        <a:p>
          <a:endParaRPr lang="en-US"/>
        </a:p>
      </dgm:t>
    </dgm:pt>
    <dgm:pt modelId="{E53C3611-4F05-4E38-90D7-06FB143C40F6}">
      <dgm:prSet phldrT="[Text]"/>
      <dgm:spPr/>
      <dgm:t>
        <a:bodyPr/>
        <a:lstStyle/>
        <a:p>
          <a:r>
            <a:rPr lang="en-US" dirty="0"/>
            <a:t>Experiments</a:t>
          </a:r>
        </a:p>
      </dgm:t>
    </dgm:pt>
    <dgm:pt modelId="{518F9595-E9B5-41A8-A6A6-7625581BFED8}" type="parTrans" cxnId="{C8268558-12E1-4F0D-95AA-599B996AFA0A}">
      <dgm:prSet/>
      <dgm:spPr/>
      <dgm:t>
        <a:bodyPr/>
        <a:lstStyle/>
        <a:p>
          <a:endParaRPr lang="en-US"/>
        </a:p>
      </dgm:t>
    </dgm:pt>
    <dgm:pt modelId="{F42848B7-69EE-4229-8E08-9557977C81D7}" type="sibTrans" cxnId="{C8268558-12E1-4F0D-95AA-599B996AFA0A}">
      <dgm:prSet/>
      <dgm:spPr/>
      <dgm:t>
        <a:bodyPr/>
        <a:lstStyle/>
        <a:p>
          <a:endParaRPr lang="en-US"/>
        </a:p>
      </dgm:t>
    </dgm:pt>
    <dgm:pt modelId="{2A18F70D-F24F-4D01-B201-13B7F29C441E}">
      <dgm:prSet phldrT="[Text]"/>
      <dgm:spPr/>
      <dgm:t>
        <a:bodyPr/>
        <a:lstStyle/>
        <a:p>
          <a:r>
            <a:rPr lang="en-US" dirty="0"/>
            <a:t>Theory</a:t>
          </a:r>
        </a:p>
      </dgm:t>
    </dgm:pt>
    <dgm:pt modelId="{03A54A90-76CA-4E5C-85F0-AB5E487A73C9}" type="parTrans" cxnId="{F113BCD0-4BAF-4E60-8C24-18D64E6B55F2}">
      <dgm:prSet/>
      <dgm:spPr/>
      <dgm:t>
        <a:bodyPr/>
        <a:lstStyle/>
        <a:p>
          <a:endParaRPr lang="en-US"/>
        </a:p>
      </dgm:t>
    </dgm:pt>
    <dgm:pt modelId="{B544E454-0505-42C1-BB90-986A3C75F8D4}" type="sibTrans" cxnId="{F113BCD0-4BAF-4E60-8C24-18D64E6B55F2}">
      <dgm:prSet/>
      <dgm:spPr/>
      <dgm:t>
        <a:bodyPr/>
        <a:lstStyle/>
        <a:p>
          <a:endParaRPr lang="en-US"/>
        </a:p>
      </dgm:t>
    </dgm:pt>
    <dgm:pt modelId="{2CAD4662-4483-4BFE-9EA2-6B8427BA47B8}">
      <dgm:prSet phldrT="[Text]" phldr="1"/>
      <dgm:spPr/>
      <dgm:t>
        <a:bodyPr/>
        <a:lstStyle/>
        <a:p>
          <a:endParaRPr lang="en-US"/>
        </a:p>
      </dgm:t>
    </dgm:pt>
    <dgm:pt modelId="{34A41108-700B-4E67-B492-7FD1729C17A4}" type="parTrans" cxnId="{3E6C44E4-141E-44EA-B0C3-DA6A914A4EF0}">
      <dgm:prSet/>
      <dgm:spPr/>
      <dgm:t>
        <a:bodyPr/>
        <a:lstStyle/>
        <a:p>
          <a:endParaRPr lang="en-US"/>
        </a:p>
      </dgm:t>
    </dgm:pt>
    <dgm:pt modelId="{DBE73B33-8E26-47A9-81CE-D55AFFEF5F8A}" type="sibTrans" cxnId="{3E6C44E4-141E-44EA-B0C3-DA6A914A4EF0}">
      <dgm:prSet/>
      <dgm:spPr/>
      <dgm:t>
        <a:bodyPr/>
        <a:lstStyle/>
        <a:p>
          <a:endParaRPr lang="en-US"/>
        </a:p>
      </dgm:t>
    </dgm:pt>
    <dgm:pt modelId="{2D3898F0-0560-4750-8934-1A86538D221C}" type="pres">
      <dgm:prSet presAssocID="{D82BC159-68B3-4413-8181-CEB338B6931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63BA75A-A8AD-4526-B586-98AE852ECEA9}" type="pres">
      <dgm:prSet presAssocID="{E6D3FAD4-54EE-4F5C-BAD4-AA1EFAD7C265}" presName="hierRoot1" presStyleCnt="0">
        <dgm:presLayoutVars>
          <dgm:hierBranch val="init"/>
        </dgm:presLayoutVars>
      </dgm:prSet>
      <dgm:spPr/>
    </dgm:pt>
    <dgm:pt modelId="{B944A320-400C-4527-9341-4BD93F215712}" type="pres">
      <dgm:prSet presAssocID="{E6D3FAD4-54EE-4F5C-BAD4-AA1EFAD7C265}" presName="rootComposite1" presStyleCnt="0"/>
      <dgm:spPr/>
    </dgm:pt>
    <dgm:pt modelId="{B3643B2E-3F81-426D-B687-A6AD11D75422}" type="pres">
      <dgm:prSet presAssocID="{E6D3FAD4-54EE-4F5C-BAD4-AA1EFAD7C265}" presName="rootText1" presStyleLbl="node0" presStyleIdx="0" presStyleCnt="1">
        <dgm:presLayoutVars>
          <dgm:chPref val="3"/>
        </dgm:presLayoutVars>
      </dgm:prSet>
      <dgm:spPr/>
    </dgm:pt>
    <dgm:pt modelId="{BC581FDC-503D-466F-B772-222433CF77F7}" type="pres">
      <dgm:prSet presAssocID="{E6D3FAD4-54EE-4F5C-BAD4-AA1EFAD7C265}" presName="rootConnector1" presStyleLbl="node1" presStyleIdx="0" presStyleCnt="0"/>
      <dgm:spPr/>
    </dgm:pt>
    <dgm:pt modelId="{544E6B12-83E1-40E0-B012-13D326892D20}" type="pres">
      <dgm:prSet presAssocID="{E6D3FAD4-54EE-4F5C-BAD4-AA1EFAD7C265}" presName="hierChild2" presStyleCnt="0"/>
      <dgm:spPr/>
    </dgm:pt>
    <dgm:pt modelId="{CD4EA076-3BCB-4361-BF3C-B22B400B01D3}" type="pres">
      <dgm:prSet presAssocID="{518F9595-E9B5-41A8-A6A6-7625581BFED8}" presName="Name37" presStyleLbl="parChTrans1D2" presStyleIdx="0" presStyleCnt="3"/>
      <dgm:spPr/>
    </dgm:pt>
    <dgm:pt modelId="{C26DEA08-B9C3-425E-BD93-51F855102287}" type="pres">
      <dgm:prSet presAssocID="{E53C3611-4F05-4E38-90D7-06FB143C40F6}" presName="hierRoot2" presStyleCnt="0">
        <dgm:presLayoutVars>
          <dgm:hierBranch val="init"/>
        </dgm:presLayoutVars>
      </dgm:prSet>
      <dgm:spPr/>
    </dgm:pt>
    <dgm:pt modelId="{24DD9258-15A3-4C8F-837D-A60E72164ED3}" type="pres">
      <dgm:prSet presAssocID="{E53C3611-4F05-4E38-90D7-06FB143C40F6}" presName="rootComposite" presStyleCnt="0"/>
      <dgm:spPr/>
    </dgm:pt>
    <dgm:pt modelId="{5EDFB665-AB06-4B73-A0F1-33F994878270}" type="pres">
      <dgm:prSet presAssocID="{E53C3611-4F05-4E38-90D7-06FB143C40F6}" presName="rootText" presStyleLbl="node2" presStyleIdx="0" presStyleCnt="3">
        <dgm:presLayoutVars>
          <dgm:chPref val="3"/>
        </dgm:presLayoutVars>
      </dgm:prSet>
      <dgm:spPr/>
    </dgm:pt>
    <dgm:pt modelId="{EE496899-681A-41E6-91B3-E5680BB80D63}" type="pres">
      <dgm:prSet presAssocID="{E53C3611-4F05-4E38-90D7-06FB143C40F6}" presName="rootConnector" presStyleLbl="node2" presStyleIdx="0" presStyleCnt="3"/>
      <dgm:spPr/>
    </dgm:pt>
    <dgm:pt modelId="{262D3E86-B0D0-481A-A36A-8BEAA202D816}" type="pres">
      <dgm:prSet presAssocID="{E53C3611-4F05-4E38-90D7-06FB143C40F6}" presName="hierChild4" presStyleCnt="0"/>
      <dgm:spPr/>
    </dgm:pt>
    <dgm:pt modelId="{648292DE-5769-4356-9A7F-C62453B7440C}" type="pres">
      <dgm:prSet presAssocID="{E53C3611-4F05-4E38-90D7-06FB143C40F6}" presName="hierChild5" presStyleCnt="0"/>
      <dgm:spPr/>
    </dgm:pt>
    <dgm:pt modelId="{A3294047-DE9D-4AE7-A99C-C84632C57C01}" type="pres">
      <dgm:prSet presAssocID="{03A54A90-76CA-4E5C-85F0-AB5E487A73C9}" presName="Name37" presStyleLbl="parChTrans1D2" presStyleIdx="1" presStyleCnt="3"/>
      <dgm:spPr/>
    </dgm:pt>
    <dgm:pt modelId="{07464AB1-2392-45EB-B807-24BEF5D48185}" type="pres">
      <dgm:prSet presAssocID="{2A18F70D-F24F-4D01-B201-13B7F29C441E}" presName="hierRoot2" presStyleCnt="0">
        <dgm:presLayoutVars>
          <dgm:hierBranch val="init"/>
        </dgm:presLayoutVars>
      </dgm:prSet>
      <dgm:spPr/>
    </dgm:pt>
    <dgm:pt modelId="{45842A72-3993-41A2-8651-1A0D2C0A09F1}" type="pres">
      <dgm:prSet presAssocID="{2A18F70D-F24F-4D01-B201-13B7F29C441E}" presName="rootComposite" presStyleCnt="0"/>
      <dgm:spPr/>
    </dgm:pt>
    <dgm:pt modelId="{A3FB1DBC-3F44-4196-83DF-44D2F4968638}" type="pres">
      <dgm:prSet presAssocID="{2A18F70D-F24F-4D01-B201-13B7F29C441E}" presName="rootText" presStyleLbl="node2" presStyleIdx="1" presStyleCnt="3">
        <dgm:presLayoutVars>
          <dgm:chPref val="3"/>
        </dgm:presLayoutVars>
      </dgm:prSet>
      <dgm:spPr/>
    </dgm:pt>
    <dgm:pt modelId="{204E771A-7440-4350-9322-E3F762DA493C}" type="pres">
      <dgm:prSet presAssocID="{2A18F70D-F24F-4D01-B201-13B7F29C441E}" presName="rootConnector" presStyleLbl="node2" presStyleIdx="1" presStyleCnt="3"/>
      <dgm:spPr/>
    </dgm:pt>
    <dgm:pt modelId="{79326712-D28B-4A74-BFDE-937ECAF29F3E}" type="pres">
      <dgm:prSet presAssocID="{2A18F70D-F24F-4D01-B201-13B7F29C441E}" presName="hierChild4" presStyleCnt="0"/>
      <dgm:spPr/>
    </dgm:pt>
    <dgm:pt modelId="{35B13188-1F38-4F96-AB5A-B22F5BC1BC85}" type="pres">
      <dgm:prSet presAssocID="{2A18F70D-F24F-4D01-B201-13B7F29C441E}" presName="hierChild5" presStyleCnt="0"/>
      <dgm:spPr/>
    </dgm:pt>
    <dgm:pt modelId="{F34CA579-9CAD-46F3-B505-9B0B85151014}" type="pres">
      <dgm:prSet presAssocID="{34A41108-700B-4E67-B492-7FD1729C17A4}" presName="Name37" presStyleLbl="parChTrans1D2" presStyleIdx="2" presStyleCnt="3"/>
      <dgm:spPr/>
    </dgm:pt>
    <dgm:pt modelId="{5AB4AD8D-6394-49C0-A11D-4D1A0DE2E2D2}" type="pres">
      <dgm:prSet presAssocID="{2CAD4662-4483-4BFE-9EA2-6B8427BA47B8}" presName="hierRoot2" presStyleCnt="0">
        <dgm:presLayoutVars>
          <dgm:hierBranch val="init"/>
        </dgm:presLayoutVars>
      </dgm:prSet>
      <dgm:spPr/>
    </dgm:pt>
    <dgm:pt modelId="{A16E7169-8809-4801-AA70-CEA346FB28A6}" type="pres">
      <dgm:prSet presAssocID="{2CAD4662-4483-4BFE-9EA2-6B8427BA47B8}" presName="rootComposite" presStyleCnt="0"/>
      <dgm:spPr/>
    </dgm:pt>
    <dgm:pt modelId="{F27D8765-DB52-4342-B16B-25DF07F80227}" type="pres">
      <dgm:prSet presAssocID="{2CAD4662-4483-4BFE-9EA2-6B8427BA47B8}" presName="rootText" presStyleLbl="node2" presStyleIdx="2" presStyleCnt="3">
        <dgm:presLayoutVars>
          <dgm:chPref val="3"/>
        </dgm:presLayoutVars>
      </dgm:prSet>
      <dgm:spPr/>
    </dgm:pt>
    <dgm:pt modelId="{FA6E273C-3B96-4E0B-AB4A-E72EE7782620}" type="pres">
      <dgm:prSet presAssocID="{2CAD4662-4483-4BFE-9EA2-6B8427BA47B8}" presName="rootConnector" presStyleLbl="node2" presStyleIdx="2" presStyleCnt="3"/>
      <dgm:spPr/>
    </dgm:pt>
    <dgm:pt modelId="{D7AF843F-D9A6-4017-A960-1288DCD44DC2}" type="pres">
      <dgm:prSet presAssocID="{2CAD4662-4483-4BFE-9EA2-6B8427BA47B8}" presName="hierChild4" presStyleCnt="0"/>
      <dgm:spPr/>
    </dgm:pt>
    <dgm:pt modelId="{627584FD-4DAD-437D-BF7D-B69152297731}" type="pres">
      <dgm:prSet presAssocID="{2CAD4662-4483-4BFE-9EA2-6B8427BA47B8}" presName="hierChild5" presStyleCnt="0"/>
      <dgm:spPr/>
    </dgm:pt>
    <dgm:pt modelId="{6BB250B7-D67A-4861-A083-00F141D8EF02}" type="pres">
      <dgm:prSet presAssocID="{E6D3FAD4-54EE-4F5C-BAD4-AA1EFAD7C265}" presName="hierChild3" presStyleCnt="0"/>
      <dgm:spPr/>
    </dgm:pt>
  </dgm:ptLst>
  <dgm:cxnLst>
    <dgm:cxn modelId="{9027E104-31AD-4F7E-82D4-86519D165C9A}" type="presOf" srcId="{E53C3611-4F05-4E38-90D7-06FB143C40F6}" destId="{EE496899-681A-41E6-91B3-E5680BB80D63}" srcOrd="1" destOrd="0" presId="urn:microsoft.com/office/officeart/2005/8/layout/orgChart1"/>
    <dgm:cxn modelId="{34D5961D-2570-4800-A05B-B14E4E860B62}" type="presOf" srcId="{E6D3FAD4-54EE-4F5C-BAD4-AA1EFAD7C265}" destId="{BC581FDC-503D-466F-B772-222433CF77F7}" srcOrd="1" destOrd="0" presId="urn:microsoft.com/office/officeart/2005/8/layout/orgChart1"/>
    <dgm:cxn modelId="{F648FF26-6F22-4ABB-AC62-685E1EE38FF7}" type="presOf" srcId="{34A41108-700B-4E67-B492-7FD1729C17A4}" destId="{F34CA579-9CAD-46F3-B505-9B0B85151014}" srcOrd="0" destOrd="0" presId="urn:microsoft.com/office/officeart/2005/8/layout/orgChart1"/>
    <dgm:cxn modelId="{087E612C-2AE5-45AE-BC3B-5B8A718A6BE8}" type="presOf" srcId="{2CAD4662-4483-4BFE-9EA2-6B8427BA47B8}" destId="{FA6E273C-3B96-4E0B-AB4A-E72EE7782620}" srcOrd="1" destOrd="0" presId="urn:microsoft.com/office/officeart/2005/8/layout/orgChart1"/>
    <dgm:cxn modelId="{70A15138-ECE0-4E3C-B1F5-994B92D61991}" type="presOf" srcId="{E6D3FAD4-54EE-4F5C-BAD4-AA1EFAD7C265}" destId="{B3643B2E-3F81-426D-B687-A6AD11D75422}" srcOrd="0" destOrd="0" presId="urn:microsoft.com/office/officeart/2005/8/layout/orgChart1"/>
    <dgm:cxn modelId="{58788E3B-EEB8-4ED5-AFCD-F7F5C34C0408}" type="presOf" srcId="{518F9595-E9B5-41A8-A6A6-7625581BFED8}" destId="{CD4EA076-3BCB-4361-BF3C-B22B400B01D3}" srcOrd="0" destOrd="0" presId="urn:microsoft.com/office/officeart/2005/8/layout/orgChart1"/>
    <dgm:cxn modelId="{BC045641-F62F-4E57-845F-E99AAF8B02C1}" type="presOf" srcId="{E53C3611-4F05-4E38-90D7-06FB143C40F6}" destId="{5EDFB665-AB06-4B73-A0F1-33F994878270}" srcOrd="0" destOrd="0" presId="urn:microsoft.com/office/officeart/2005/8/layout/orgChart1"/>
    <dgm:cxn modelId="{EA4D0966-9136-4B3C-8DA6-7A01EE6D24A3}" srcId="{D82BC159-68B3-4413-8181-CEB338B69318}" destId="{E6D3FAD4-54EE-4F5C-BAD4-AA1EFAD7C265}" srcOrd="0" destOrd="0" parTransId="{3FD45142-D66B-4631-BF3C-7EBCFDDDC228}" sibTransId="{52452F3B-6A6E-4AC2-9358-D2C7838843B9}"/>
    <dgm:cxn modelId="{200C1F47-E725-43E1-9BBD-29A5843E2742}" type="presOf" srcId="{2A18F70D-F24F-4D01-B201-13B7F29C441E}" destId="{204E771A-7440-4350-9322-E3F762DA493C}" srcOrd="1" destOrd="0" presId="urn:microsoft.com/office/officeart/2005/8/layout/orgChart1"/>
    <dgm:cxn modelId="{B086B96B-89CA-480B-8B90-F34404C01E8B}" type="presOf" srcId="{2CAD4662-4483-4BFE-9EA2-6B8427BA47B8}" destId="{F27D8765-DB52-4342-B16B-25DF07F80227}" srcOrd="0" destOrd="0" presId="urn:microsoft.com/office/officeart/2005/8/layout/orgChart1"/>
    <dgm:cxn modelId="{F0BE8873-B592-488E-9BB7-C4ECA9D0CE14}" type="presOf" srcId="{D82BC159-68B3-4413-8181-CEB338B69318}" destId="{2D3898F0-0560-4750-8934-1A86538D221C}" srcOrd="0" destOrd="0" presId="urn:microsoft.com/office/officeart/2005/8/layout/orgChart1"/>
    <dgm:cxn modelId="{C8268558-12E1-4F0D-95AA-599B996AFA0A}" srcId="{E6D3FAD4-54EE-4F5C-BAD4-AA1EFAD7C265}" destId="{E53C3611-4F05-4E38-90D7-06FB143C40F6}" srcOrd="0" destOrd="0" parTransId="{518F9595-E9B5-41A8-A6A6-7625581BFED8}" sibTransId="{F42848B7-69EE-4229-8E08-9557977C81D7}"/>
    <dgm:cxn modelId="{026A9993-0F3B-4607-9909-454018619DC7}" type="presOf" srcId="{03A54A90-76CA-4E5C-85F0-AB5E487A73C9}" destId="{A3294047-DE9D-4AE7-A99C-C84632C57C01}" srcOrd="0" destOrd="0" presId="urn:microsoft.com/office/officeart/2005/8/layout/orgChart1"/>
    <dgm:cxn modelId="{094A99B8-6A32-4EC1-8DA5-CE759EA42EFA}" type="presOf" srcId="{2A18F70D-F24F-4D01-B201-13B7F29C441E}" destId="{A3FB1DBC-3F44-4196-83DF-44D2F4968638}" srcOrd="0" destOrd="0" presId="urn:microsoft.com/office/officeart/2005/8/layout/orgChart1"/>
    <dgm:cxn modelId="{F113BCD0-4BAF-4E60-8C24-18D64E6B55F2}" srcId="{E6D3FAD4-54EE-4F5C-BAD4-AA1EFAD7C265}" destId="{2A18F70D-F24F-4D01-B201-13B7F29C441E}" srcOrd="1" destOrd="0" parTransId="{03A54A90-76CA-4E5C-85F0-AB5E487A73C9}" sibTransId="{B544E454-0505-42C1-BB90-986A3C75F8D4}"/>
    <dgm:cxn modelId="{3E6C44E4-141E-44EA-B0C3-DA6A914A4EF0}" srcId="{E6D3FAD4-54EE-4F5C-BAD4-AA1EFAD7C265}" destId="{2CAD4662-4483-4BFE-9EA2-6B8427BA47B8}" srcOrd="2" destOrd="0" parTransId="{34A41108-700B-4E67-B492-7FD1729C17A4}" sibTransId="{DBE73B33-8E26-47A9-81CE-D55AFFEF5F8A}"/>
    <dgm:cxn modelId="{4ADF948A-89B2-4AE1-95BD-963A9C25D144}" type="presParOf" srcId="{2D3898F0-0560-4750-8934-1A86538D221C}" destId="{763BA75A-A8AD-4526-B586-98AE852ECEA9}" srcOrd="0" destOrd="0" presId="urn:microsoft.com/office/officeart/2005/8/layout/orgChart1"/>
    <dgm:cxn modelId="{78D1F0D5-C5E6-491E-B3AE-B6B2D28B3B57}" type="presParOf" srcId="{763BA75A-A8AD-4526-B586-98AE852ECEA9}" destId="{B944A320-400C-4527-9341-4BD93F215712}" srcOrd="0" destOrd="0" presId="urn:microsoft.com/office/officeart/2005/8/layout/orgChart1"/>
    <dgm:cxn modelId="{393B1114-D350-4595-8EE6-49874884BE1D}" type="presParOf" srcId="{B944A320-400C-4527-9341-4BD93F215712}" destId="{B3643B2E-3F81-426D-B687-A6AD11D75422}" srcOrd="0" destOrd="0" presId="urn:microsoft.com/office/officeart/2005/8/layout/orgChart1"/>
    <dgm:cxn modelId="{EF019B31-7AD0-4096-92A3-A51C48533A7F}" type="presParOf" srcId="{B944A320-400C-4527-9341-4BD93F215712}" destId="{BC581FDC-503D-466F-B772-222433CF77F7}" srcOrd="1" destOrd="0" presId="urn:microsoft.com/office/officeart/2005/8/layout/orgChart1"/>
    <dgm:cxn modelId="{A78C3BA9-5010-4FDF-B449-ECC903464DA8}" type="presParOf" srcId="{763BA75A-A8AD-4526-B586-98AE852ECEA9}" destId="{544E6B12-83E1-40E0-B012-13D326892D20}" srcOrd="1" destOrd="0" presId="urn:microsoft.com/office/officeart/2005/8/layout/orgChart1"/>
    <dgm:cxn modelId="{D19833FD-EB0E-4423-B45F-8AD8BAF52004}" type="presParOf" srcId="{544E6B12-83E1-40E0-B012-13D326892D20}" destId="{CD4EA076-3BCB-4361-BF3C-B22B400B01D3}" srcOrd="0" destOrd="0" presId="urn:microsoft.com/office/officeart/2005/8/layout/orgChart1"/>
    <dgm:cxn modelId="{C58ECF58-ADC0-44E0-96CF-E5FA17676618}" type="presParOf" srcId="{544E6B12-83E1-40E0-B012-13D326892D20}" destId="{C26DEA08-B9C3-425E-BD93-51F855102287}" srcOrd="1" destOrd="0" presId="urn:microsoft.com/office/officeart/2005/8/layout/orgChart1"/>
    <dgm:cxn modelId="{E5ED6027-B508-4FCA-9131-9C7339F1EA6B}" type="presParOf" srcId="{C26DEA08-B9C3-425E-BD93-51F855102287}" destId="{24DD9258-15A3-4C8F-837D-A60E72164ED3}" srcOrd="0" destOrd="0" presId="urn:microsoft.com/office/officeart/2005/8/layout/orgChart1"/>
    <dgm:cxn modelId="{84FCA829-1385-453E-A224-FC7DD3A51500}" type="presParOf" srcId="{24DD9258-15A3-4C8F-837D-A60E72164ED3}" destId="{5EDFB665-AB06-4B73-A0F1-33F994878270}" srcOrd="0" destOrd="0" presId="urn:microsoft.com/office/officeart/2005/8/layout/orgChart1"/>
    <dgm:cxn modelId="{43A95E35-06B4-4052-8F85-3903F9A0BF27}" type="presParOf" srcId="{24DD9258-15A3-4C8F-837D-A60E72164ED3}" destId="{EE496899-681A-41E6-91B3-E5680BB80D63}" srcOrd="1" destOrd="0" presId="urn:microsoft.com/office/officeart/2005/8/layout/orgChart1"/>
    <dgm:cxn modelId="{4B04B000-019E-4913-9C19-99678DFC5567}" type="presParOf" srcId="{C26DEA08-B9C3-425E-BD93-51F855102287}" destId="{262D3E86-B0D0-481A-A36A-8BEAA202D816}" srcOrd="1" destOrd="0" presId="urn:microsoft.com/office/officeart/2005/8/layout/orgChart1"/>
    <dgm:cxn modelId="{232859DE-E343-49D8-B4F6-307196521E15}" type="presParOf" srcId="{C26DEA08-B9C3-425E-BD93-51F855102287}" destId="{648292DE-5769-4356-9A7F-C62453B7440C}" srcOrd="2" destOrd="0" presId="urn:microsoft.com/office/officeart/2005/8/layout/orgChart1"/>
    <dgm:cxn modelId="{9B6BEB13-62CB-4C74-880F-8B671F4B3276}" type="presParOf" srcId="{544E6B12-83E1-40E0-B012-13D326892D20}" destId="{A3294047-DE9D-4AE7-A99C-C84632C57C01}" srcOrd="2" destOrd="0" presId="urn:microsoft.com/office/officeart/2005/8/layout/orgChart1"/>
    <dgm:cxn modelId="{D1974FB1-DF0D-40CF-98B0-B4120AEEBD12}" type="presParOf" srcId="{544E6B12-83E1-40E0-B012-13D326892D20}" destId="{07464AB1-2392-45EB-B807-24BEF5D48185}" srcOrd="3" destOrd="0" presId="urn:microsoft.com/office/officeart/2005/8/layout/orgChart1"/>
    <dgm:cxn modelId="{02B25392-A7E4-4FF0-876B-DA38197489F3}" type="presParOf" srcId="{07464AB1-2392-45EB-B807-24BEF5D48185}" destId="{45842A72-3993-41A2-8651-1A0D2C0A09F1}" srcOrd="0" destOrd="0" presId="urn:microsoft.com/office/officeart/2005/8/layout/orgChart1"/>
    <dgm:cxn modelId="{1F8122EF-EC40-4FAF-967F-46B2DA10CC47}" type="presParOf" srcId="{45842A72-3993-41A2-8651-1A0D2C0A09F1}" destId="{A3FB1DBC-3F44-4196-83DF-44D2F4968638}" srcOrd="0" destOrd="0" presId="urn:microsoft.com/office/officeart/2005/8/layout/orgChart1"/>
    <dgm:cxn modelId="{E8A9006D-F218-4767-9689-7B727C19110E}" type="presParOf" srcId="{45842A72-3993-41A2-8651-1A0D2C0A09F1}" destId="{204E771A-7440-4350-9322-E3F762DA493C}" srcOrd="1" destOrd="0" presId="urn:microsoft.com/office/officeart/2005/8/layout/orgChart1"/>
    <dgm:cxn modelId="{2DF668E2-9E52-4E5F-AF33-0F661A027A96}" type="presParOf" srcId="{07464AB1-2392-45EB-B807-24BEF5D48185}" destId="{79326712-D28B-4A74-BFDE-937ECAF29F3E}" srcOrd="1" destOrd="0" presId="urn:microsoft.com/office/officeart/2005/8/layout/orgChart1"/>
    <dgm:cxn modelId="{EA235CF6-7E81-4F16-8BAB-055A0515F5BB}" type="presParOf" srcId="{07464AB1-2392-45EB-B807-24BEF5D48185}" destId="{35B13188-1F38-4F96-AB5A-B22F5BC1BC85}" srcOrd="2" destOrd="0" presId="urn:microsoft.com/office/officeart/2005/8/layout/orgChart1"/>
    <dgm:cxn modelId="{B6493524-6CF3-4524-B907-EE36A2B231B8}" type="presParOf" srcId="{544E6B12-83E1-40E0-B012-13D326892D20}" destId="{F34CA579-9CAD-46F3-B505-9B0B85151014}" srcOrd="4" destOrd="0" presId="urn:microsoft.com/office/officeart/2005/8/layout/orgChart1"/>
    <dgm:cxn modelId="{DAB8FE5E-3B28-423D-99D6-F95067A48814}" type="presParOf" srcId="{544E6B12-83E1-40E0-B012-13D326892D20}" destId="{5AB4AD8D-6394-49C0-A11D-4D1A0DE2E2D2}" srcOrd="5" destOrd="0" presId="urn:microsoft.com/office/officeart/2005/8/layout/orgChart1"/>
    <dgm:cxn modelId="{68CF5BBC-CBE1-4E15-BB7E-904FD5CC4AB2}" type="presParOf" srcId="{5AB4AD8D-6394-49C0-A11D-4D1A0DE2E2D2}" destId="{A16E7169-8809-4801-AA70-CEA346FB28A6}" srcOrd="0" destOrd="0" presId="urn:microsoft.com/office/officeart/2005/8/layout/orgChart1"/>
    <dgm:cxn modelId="{0DFF6CA4-DD4D-4B56-BB2F-55F92927161A}" type="presParOf" srcId="{A16E7169-8809-4801-AA70-CEA346FB28A6}" destId="{F27D8765-DB52-4342-B16B-25DF07F80227}" srcOrd="0" destOrd="0" presId="urn:microsoft.com/office/officeart/2005/8/layout/orgChart1"/>
    <dgm:cxn modelId="{FE4C95DF-3651-4F86-B50B-2C73E35C3339}" type="presParOf" srcId="{A16E7169-8809-4801-AA70-CEA346FB28A6}" destId="{FA6E273C-3B96-4E0B-AB4A-E72EE7782620}" srcOrd="1" destOrd="0" presId="urn:microsoft.com/office/officeart/2005/8/layout/orgChart1"/>
    <dgm:cxn modelId="{D3400765-2E36-40E5-AA70-C44C36D5C527}" type="presParOf" srcId="{5AB4AD8D-6394-49C0-A11D-4D1A0DE2E2D2}" destId="{D7AF843F-D9A6-4017-A960-1288DCD44DC2}" srcOrd="1" destOrd="0" presId="urn:microsoft.com/office/officeart/2005/8/layout/orgChart1"/>
    <dgm:cxn modelId="{CB7506D2-C173-4DD1-A27B-D475C84853C3}" type="presParOf" srcId="{5AB4AD8D-6394-49C0-A11D-4D1A0DE2E2D2}" destId="{627584FD-4DAD-437D-BF7D-B69152297731}" srcOrd="2" destOrd="0" presId="urn:microsoft.com/office/officeart/2005/8/layout/orgChart1"/>
    <dgm:cxn modelId="{67E96434-615B-48DA-BD7E-08E2BF81BA11}" type="presParOf" srcId="{763BA75A-A8AD-4526-B586-98AE852ECEA9}" destId="{6BB250B7-D67A-4861-A083-00F141D8EF0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4CA579-9CAD-46F3-B505-9B0B85151014}">
      <dsp:nvSpPr>
        <dsp:cNvPr id="0" name=""/>
        <dsp:cNvSpPr/>
      </dsp:nvSpPr>
      <dsp:spPr>
        <a:xfrm>
          <a:off x="1966036" y="1376694"/>
          <a:ext cx="1390984" cy="2414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0705"/>
              </a:lnTo>
              <a:lnTo>
                <a:pt x="1390984" y="120705"/>
              </a:lnTo>
              <a:lnTo>
                <a:pt x="1390984" y="2414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94047-DE9D-4AE7-A99C-C84632C57C01}">
      <dsp:nvSpPr>
        <dsp:cNvPr id="0" name=""/>
        <dsp:cNvSpPr/>
      </dsp:nvSpPr>
      <dsp:spPr>
        <a:xfrm>
          <a:off x="1920316" y="1376694"/>
          <a:ext cx="91440" cy="2414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14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4EA076-3BCB-4361-BF3C-B22B400B01D3}">
      <dsp:nvSpPr>
        <dsp:cNvPr id="0" name=""/>
        <dsp:cNvSpPr/>
      </dsp:nvSpPr>
      <dsp:spPr>
        <a:xfrm>
          <a:off x="575051" y="1376694"/>
          <a:ext cx="1390984" cy="241410"/>
        </a:xfrm>
        <a:custGeom>
          <a:avLst/>
          <a:gdLst/>
          <a:ahLst/>
          <a:cxnLst/>
          <a:rect l="0" t="0" r="0" b="0"/>
          <a:pathLst>
            <a:path>
              <a:moveTo>
                <a:pt x="1390984" y="0"/>
              </a:moveTo>
              <a:lnTo>
                <a:pt x="1390984" y="120705"/>
              </a:lnTo>
              <a:lnTo>
                <a:pt x="0" y="120705"/>
              </a:lnTo>
              <a:lnTo>
                <a:pt x="0" y="2414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643B2E-3F81-426D-B687-A6AD11D75422}">
      <dsp:nvSpPr>
        <dsp:cNvPr id="0" name=""/>
        <dsp:cNvSpPr/>
      </dsp:nvSpPr>
      <dsp:spPr>
        <a:xfrm>
          <a:off x="1391248" y="801907"/>
          <a:ext cx="1149574" cy="5747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Qdev</a:t>
          </a:r>
          <a:endParaRPr lang="en-US" sz="1700" kern="1200" dirty="0"/>
        </a:p>
      </dsp:txBody>
      <dsp:txXfrm>
        <a:off x="1391248" y="801907"/>
        <a:ext cx="1149574" cy="574787"/>
      </dsp:txXfrm>
    </dsp:sp>
    <dsp:sp modelId="{5EDFB665-AB06-4B73-A0F1-33F994878270}">
      <dsp:nvSpPr>
        <dsp:cNvPr id="0" name=""/>
        <dsp:cNvSpPr/>
      </dsp:nvSpPr>
      <dsp:spPr>
        <a:xfrm>
          <a:off x="263" y="1618104"/>
          <a:ext cx="1149574" cy="5747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Experiments</a:t>
          </a:r>
        </a:p>
      </dsp:txBody>
      <dsp:txXfrm>
        <a:off x="263" y="1618104"/>
        <a:ext cx="1149574" cy="574787"/>
      </dsp:txXfrm>
    </dsp:sp>
    <dsp:sp modelId="{A3FB1DBC-3F44-4196-83DF-44D2F4968638}">
      <dsp:nvSpPr>
        <dsp:cNvPr id="0" name=""/>
        <dsp:cNvSpPr/>
      </dsp:nvSpPr>
      <dsp:spPr>
        <a:xfrm>
          <a:off x="1391248" y="1618104"/>
          <a:ext cx="1149574" cy="5747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Theory</a:t>
          </a:r>
        </a:p>
      </dsp:txBody>
      <dsp:txXfrm>
        <a:off x="1391248" y="1618104"/>
        <a:ext cx="1149574" cy="574787"/>
      </dsp:txXfrm>
    </dsp:sp>
    <dsp:sp modelId="{F27D8765-DB52-4342-B16B-25DF07F80227}">
      <dsp:nvSpPr>
        <dsp:cNvPr id="0" name=""/>
        <dsp:cNvSpPr/>
      </dsp:nvSpPr>
      <dsp:spPr>
        <a:xfrm>
          <a:off x="2782233" y="1618104"/>
          <a:ext cx="1149574" cy="5747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782233" y="1618104"/>
        <a:ext cx="1149574" cy="574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media/image5.jpeg>
</file>

<file path=ppt/media/image6.jpe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8313EF-320D-459E-93A7-970EBBF80752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CE4EE0-A38E-4D90-9621-AB9C2CB7A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910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what is superconductors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E4EE0-A38E-4D90-9621-AB9C2CB7A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745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A8F3A-90D1-0765-77E9-290080A6E1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34D55-0206-E5E3-4AAB-8CBDD09FFE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D7469-939F-FFA0-0087-9907EAB77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A1E5B8-2C0C-8D26-8E9D-42233A687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7CD4F-9E17-63EB-FD10-B9A49C353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97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60DEF-C7EC-A654-1713-4401CAD20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8FFADC-7409-FEFB-614F-C9E70153FB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DE27-D52D-D8ED-7B0D-8A2C7C748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F8D7A-B81C-7A8F-599E-71E32B84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E9D3B-31FD-DEB9-9CA5-43EA78935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089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8F584A-47E8-9E2D-D927-CF6EF64417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95E600-E4F8-E973-C30B-9DDE1D31F1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AF75D-146E-2BBB-7F1D-519F0AA18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F72FF-8994-B72B-5A15-0BA87DA91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9724-9100-B2F9-52D6-81D95857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477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2C509-3C39-DEB4-A8BB-60DAF0167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6FF59-3137-66EE-6D37-9C4335A62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357AC-F43F-0329-D658-AD3882201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A4F12-07FB-205F-88C5-6A41B5293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BC4E9-C146-7924-6CC5-A4D83CB19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57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650D0-AAA9-5981-9A2F-CED2B16D0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8D285-840F-C941-88D6-1D24BCCDA6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7890A-03A4-FB5F-B32A-AD7265811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53C62-6D2B-3E46-D19C-399684F3D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D9F1E-EAE6-14A2-B6A8-E288DC1DF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47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18412-E85D-AEE8-61D7-B17F3DDAD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2D9ED-617E-CFEE-0FE1-989A266267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C03590-6F0B-A581-F857-31D8F0F3C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64D4E9-70D1-E337-31B0-3A613DF9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8077B-5671-BFFB-3490-ED8B85D44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8554A-6F1E-8F2F-4BB2-0D4836739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256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4165E-1202-35A6-DE8C-E2236B51E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EBB5B-B35D-7153-C7B6-9F44F9877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265EC-55DB-6CF3-8461-8BA75BF4A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B3EACC-3581-5BE9-4859-7426FE228A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87613-0573-57E9-0A5F-C5A1501248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1D2C58-D7CE-84DF-7FC2-5169E5FB3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024314-4BBA-1EE4-3985-B11275E92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950ADD-C89F-ECBF-EE4D-75A5CF6B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79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78015-C302-DE47-7103-28723A409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19ED3-12F6-AFC0-CE92-A004F898F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CF9FE6-5E18-3C4B-EEF1-AC31B9456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A77AE7-61FB-29A5-17D5-010648870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29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5CF3D5-37C0-70CD-EDA0-A1BC6B104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4CC909-02D5-F1A1-5107-718AA844C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38CD36-0D8A-E52F-6872-20AE46058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037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C135-7990-91E8-98DE-A6DE89DE2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A5029-1AC5-26FC-0CF4-954840C82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7C9653-D7AC-72B4-3674-A22EE42D9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B667DF-4152-1A78-EDF9-E6047B31F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542541-B14E-7EEF-8A7D-1413FE84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D242E8-194C-4C19-F312-F56ACDAC7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74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2BCAD-1C15-1814-37F3-FBD020EF1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C2D7C7-98C4-C7F3-5E03-84356ACD3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9C9B9-7F95-993E-349A-A219C5320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4D3ABF-848B-8334-9734-12ECE7087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803347-A43C-C9B3-C95E-0FFC1DE50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E963B8-3D61-2931-C10F-AE84EFED6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79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6E4A69-8CF2-FE89-DA4C-D5A7C7E50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BC87A8-2624-35F5-26B8-7B34A21910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8E79C-E5AA-B793-69F2-B46342F376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5088B-CAB4-4B4A-98B2-AEBE273BACD9}" type="datetimeFigureOut">
              <a:rPr lang="en-US" smtClean="0"/>
              <a:t>27-Apr-23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47030-28DC-9DCA-17FD-824E005193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836B6-0D37-DA9E-8024-D71E1EFEAE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9B032C-9565-43F5-A54C-77AACD70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12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80130-984F-FC93-27E5-5D2CC9D5A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dirty="0"/>
              <a:t>Welcome to the </a:t>
            </a:r>
            <a:br>
              <a:rPr lang="en-US" sz="4800" dirty="0"/>
            </a:br>
            <a:r>
              <a:rPr lang="en-US" sz="4800" dirty="0"/>
              <a:t>Center for Quantum Devices (</a:t>
            </a:r>
            <a:r>
              <a:rPr lang="en-US" sz="4800" dirty="0" err="1"/>
              <a:t>Qdev</a:t>
            </a:r>
            <a:r>
              <a:rPr lang="en-US" sz="4800" dirty="0"/>
              <a:t>)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1C4C0DD-267F-00CB-9735-94685CD48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5093" y="-74630"/>
            <a:ext cx="5066907" cy="1887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picture containing music, flute&#10;&#10;Description automatically generated">
            <a:extLst>
              <a:ext uri="{FF2B5EF4-FFF2-40B4-BE49-F238E27FC236}">
                <a16:creationId xmlns:a16="http://schemas.microsoft.com/office/drawing/2014/main" id="{637AE135-299B-63CF-86AB-B74C838D93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686"/>
          <a:stretch/>
        </p:blipFill>
        <p:spPr>
          <a:xfrm>
            <a:off x="3789151" y="3793335"/>
            <a:ext cx="4613698" cy="267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95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CEC80-A2D8-20F8-B9A9-7901A461D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B1072-C1CD-58D9-0673-D7BF088DD6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13EF7-D5D6-CBFB-0530-1D143C12ED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DA1474-EA3A-D30A-0A20-9AF422097B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Amalie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55DE31-E8E9-66ED-99A2-8BF1338D839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Master student</a:t>
            </a:r>
          </a:p>
          <a:p>
            <a:r>
              <a:rPr lang="en-US"/>
              <a:t>Experimental work 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857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B6490-135D-9296-71B1-1D456D391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</a:t>
            </a:r>
            <a:r>
              <a:rPr lang="en-US" dirty="0" err="1"/>
              <a:t>Qdev</a:t>
            </a:r>
            <a:r>
              <a:rPr lang="en-US" dirty="0"/>
              <a:t> doing?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39E37-ACDE-2A48-CC8E-BAE1D72EF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56964" cy="4351338"/>
          </a:xfrm>
        </p:spPr>
        <p:txBody>
          <a:bodyPr/>
          <a:lstStyle/>
          <a:p>
            <a:r>
              <a:rPr lang="en-US" dirty="0"/>
              <a:t>Exploring Quantum phenomena in </a:t>
            </a:r>
            <a:r>
              <a:rPr lang="en-US" dirty="0" err="1"/>
              <a:t>superconducters</a:t>
            </a:r>
            <a:r>
              <a:rPr lang="en-US" dirty="0"/>
              <a:t>.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3BE15C8-F981-CAA9-073D-B93452E846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875450"/>
              </p:ext>
            </p:extLst>
          </p:nvPr>
        </p:nvGraphicFramePr>
        <p:xfrm>
          <a:off x="6986137" y="1100919"/>
          <a:ext cx="3932072" cy="299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45548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 descr="Atom">
            <a:extLst>
              <a:ext uri="{FF2B5EF4-FFF2-40B4-BE49-F238E27FC236}">
                <a16:creationId xmlns:a16="http://schemas.microsoft.com/office/drawing/2014/main" id="{7516AA4E-8781-AF2F-F68D-3B7C73294C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BFD1E25-4875-2B7F-1806-FF486ECAE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2960" y="365125"/>
            <a:ext cx="6561056" cy="1325563"/>
          </a:xfrm>
        </p:spPr>
        <p:txBody>
          <a:bodyPr/>
          <a:lstStyle/>
          <a:p>
            <a:r>
              <a:rPr lang="en-US" dirty="0"/>
              <a:t>What does quantum mean?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CD8AE0-C972-3874-DBF1-8DADA4C95142}"/>
              </a:ext>
            </a:extLst>
          </p:cNvPr>
          <p:cNvSpPr txBox="1"/>
          <p:nvPr/>
        </p:nvSpPr>
        <p:spPr>
          <a:xfrm>
            <a:off x="6574586" y="2158738"/>
            <a:ext cx="561741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Physical properties can have </a:t>
            </a:r>
            <a:r>
              <a:rPr lang="en-US" sz="3200" i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quantized </a:t>
            </a:r>
            <a:r>
              <a:rPr lang="en-US" sz="3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values</a:t>
            </a:r>
            <a:br>
              <a:rPr lang="en-US" sz="3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sz="32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Quantized energy</a:t>
            </a:r>
            <a:br>
              <a:rPr lang="en-US" sz="3200" dirty="0"/>
            </a:br>
            <a:r>
              <a:rPr lang="en-US" sz="3200" dirty="0"/>
              <a:t>	Atomic electron orbitals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Quantized light</a:t>
            </a:r>
            <a:br>
              <a:rPr lang="en-US" sz="3200" dirty="0"/>
            </a:br>
            <a:r>
              <a:rPr lang="en-US" sz="3200" dirty="0"/>
              <a:t>	Photons</a:t>
            </a:r>
          </a:p>
        </p:txBody>
      </p:sp>
    </p:spTree>
    <p:extLst>
      <p:ext uri="{BB962C8B-B14F-4D97-AF65-F5344CB8AC3E}">
        <p14:creationId xmlns:p14="http://schemas.microsoft.com/office/powerpoint/2010/main" val="1835214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6B1DF-0F41-9953-87B3-8D54FC3B6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Quantum is extreme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6E56B66C-F3BD-088D-6148-19C88F17F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Extremely cold temperatures</a:t>
            </a:r>
          </a:p>
          <a:p>
            <a:r>
              <a:rPr lang="en-US" sz="2200" dirty="0"/>
              <a:t>Extremely small length</a:t>
            </a:r>
          </a:p>
          <a:p>
            <a:r>
              <a:rPr lang="en-US" sz="2200" dirty="0"/>
              <a:t>Extremely high energies</a:t>
            </a:r>
          </a:p>
          <a:p>
            <a:endParaRPr lang="en-US" sz="2200" dirty="0"/>
          </a:p>
        </p:txBody>
      </p:sp>
      <p:pic>
        <p:nvPicPr>
          <p:cNvPr id="20" name="Picture 4" descr="Rainbow reflection at the sky">
            <a:extLst>
              <a:ext uri="{FF2B5EF4-FFF2-40B4-BE49-F238E27FC236}">
                <a16:creationId xmlns:a16="http://schemas.microsoft.com/office/drawing/2014/main" id="{089CD7F8-98FB-305B-AA51-ACCEDCB1EF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24" r="1552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89771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4FE33-EB7E-374F-AB84-B3ADB204A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EB4B3-0F06-7240-A22E-D2D12316D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2 Inch Double-sided Polished Monocrystalline Silicon Wafer/resistivity 1-10  Ohm Per Centimeter/ Thickness Of 400um - Flanges - AliExpress">
            <a:extLst>
              <a:ext uri="{FF2B5EF4-FFF2-40B4-BE49-F238E27FC236}">
                <a16:creationId xmlns:a16="http://schemas.microsoft.com/office/drawing/2014/main" id="{94EE78C5-6F30-694E-A990-11ADDA11E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588" y="0"/>
            <a:ext cx="9140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60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2 Inch Double-sided Polished Monocrystalline Silicon Wafer/resistivity 1-10  Ohm Per Centimeter/ Thickness Of 400um - Flanges - AliExpress">
            <a:extLst>
              <a:ext uri="{FF2B5EF4-FFF2-40B4-BE49-F238E27FC236}">
                <a16:creationId xmlns:a16="http://schemas.microsoft.com/office/drawing/2014/main" id="{94EE78C5-6F30-694E-A990-11ADDA11E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588" y="0"/>
            <a:ext cx="9140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1BD7A71-58AA-DD4C-B990-AA92EBF79121}"/>
              </a:ext>
            </a:extLst>
          </p:cNvPr>
          <p:cNvCxnSpPr/>
          <p:nvPr/>
        </p:nvCxnSpPr>
        <p:spPr>
          <a:xfrm flipV="1">
            <a:off x="3404382" y="858129"/>
            <a:ext cx="5219113" cy="402336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0B3E6F5-B73B-3149-9FFF-C96A8A85265D}"/>
              </a:ext>
            </a:extLst>
          </p:cNvPr>
          <p:cNvCxnSpPr>
            <a:cxnSpLocks/>
          </p:cNvCxnSpPr>
          <p:nvPr/>
        </p:nvCxnSpPr>
        <p:spPr>
          <a:xfrm>
            <a:off x="3727938" y="1294228"/>
            <a:ext cx="4895557" cy="29823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69CFCB-1618-6A4F-B12E-BBFF3378374B}"/>
              </a:ext>
            </a:extLst>
          </p:cNvPr>
          <p:cNvCxnSpPr>
            <a:cxnSpLocks/>
          </p:cNvCxnSpPr>
          <p:nvPr/>
        </p:nvCxnSpPr>
        <p:spPr>
          <a:xfrm>
            <a:off x="6316394" y="2630658"/>
            <a:ext cx="2459501" cy="146069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AE5C7F8-6961-DD44-BACB-8468B8A5E542}"/>
              </a:ext>
            </a:extLst>
          </p:cNvPr>
          <p:cNvCxnSpPr>
            <a:cxnSpLocks/>
          </p:cNvCxnSpPr>
          <p:nvPr/>
        </p:nvCxnSpPr>
        <p:spPr>
          <a:xfrm flipV="1">
            <a:off x="6414868" y="1052733"/>
            <a:ext cx="2459501" cy="18592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393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8DB6-6EB0-D4EB-5B6E-D01B59FC5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DD4CE-423B-6D90-D27E-9DBF0FB94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469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4414106A-52F8-034F-B322-8797C6406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822"/>
          <a:stretch/>
        </p:blipFill>
        <p:spPr>
          <a:xfrm>
            <a:off x="3421999" y="1253331"/>
            <a:ext cx="5348001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2E008A9-1D33-6F4B-8A41-4612DE0FC2ED}"/>
              </a:ext>
            </a:extLst>
          </p:cNvPr>
          <p:cNvSpPr txBox="1"/>
          <p:nvPr/>
        </p:nvSpPr>
        <p:spPr>
          <a:xfrm>
            <a:off x="6443003" y="369980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 mm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07AD0D-2ABD-2046-A442-0CF4E8131FCD}"/>
              </a:ext>
            </a:extLst>
          </p:cNvPr>
          <p:cNvSpPr txBox="1"/>
          <p:nvPr/>
        </p:nvSpPr>
        <p:spPr>
          <a:xfrm>
            <a:off x="5387360" y="388446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mm</a:t>
            </a:r>
          </a:p>
        </p:txBody>
      </p:sp>
    </p:spTree>
    <p:extLst>
      <p:ext uri="{BB962C8B-B14F-4D97-AF65-F5344CB8AC3E}">
        <p14:creationId xmlns:p14="http://schemas.microsoft.com/office/powerpoint/2010/main" val="2050631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82</Words>
  <Application>Microsoft Office PowerPoint</Application>
  <PresentationFormat>Widescreen</PresentationFormat>
  <Paragraphs>24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Welcome to the  Center for Quantum Devices (Qdev)</vt:lpstr>
      <vt:lpstr>Who are we? </vt:lpstr>
      <vt:lpstr>What are Qdev doing?</vt:lpstr>
      <vt:lpstr>What does quantum mean?</vt:lpstr>
      <vt:lpstr>Quantum is extreme</vt:lpstr>
      <vt:lpstr>PowerPoint Presentation</vt:lpstr>
      <vt:lpstr>PowerPoint Presentation</vt:lpstr>
      <vt:lpstr>Cleaning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 Center for Quantum Devices (Qdev)</dc:title>
  <dc:creator>Amalie Terese Jiao Paulsen</dc:creator>
  <cp:lastModifiedBy>Amalie Terese Jiao Paulsen</cp:lastModifiedBy>
  <cp:revision>1</cp:revision>
  <dcterms:created xsi:type="dcterms:W3CDTF">2023-04-27T09:17:47Z</dcterms:created>
  <dcterms:modified xsi:type="dcterms:W3CDTF">2023-04-27T14:16:45Z</dcterms:modified>
</cp:coreProperties>
</file>

<file path=docProps/thumbnail.jpeg>
</file>